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9"/>
    <p:restoredTop sz="94714"/>
  </p:normalViewPr>
  <p:slideViewPr>
    <p:cSldViewPr snapToGrid="0">
      <p:cViewPr>
        <p:scale>
          <a:sx n="101" d="100"/>
          <a:sy n="101" d="100"/>
        </p:scale>
        <p:origin x="74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77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12" Type="http://schemas.openxmlformats.org/officeDocument/2006/relationships/image" Target="../media/image76.emf"/><Relationship Id="rId17" Type="http://schemas.openxmlformats.org/officeDocument/2006/relationships/image" Target="../media/image81.emf"/><Relationship Id="rId2" Type="http://schemas.openxmlformats.org/officeDocument/2006/relationships/image" Target="../media/image66.emf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11" Type="http://schemas.openxmlformats.org/officeDocument/2006/relationships/image" Target="../media/image75.emf"/><Relationship Id="rId5" Type="http://schemas.openxmlformats.org/officeDocument/2006/relationships/image" Target="../media/image69.emf"/><Relationship Id="rId15" Type="http://schemas.openxmlformats.org/officeDocument/2006/relationships/image" Target="../media/image7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Relationship Id="rId1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19656</TotalTime>
  <Words>171</Words>
  <Application>Microsoft Macintosh PowerPoint</Application>
  <PresentationFormat>ワイド画面</PresentationFormat>
  <Paragraphs>69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17</cp:revision>
  <dcterms:created xsi:type="dcterms:W3CDTF">2024-12-24T03:20:35Z</dcterms:created>
  <dcterms:modified xsi:type="dcterms:W3CDTF">2025-01-26T12:29:47Z</dcterms:modified>
</cp:coreProperties>
</file>